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102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Виктория\Мои документы\Загрузки\СОУТ скан сводной ведомости\СОУТ скан сводной ведомости\1с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250156" y="-1107258"/>
            <a:ext cx="6643687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Виктория\Мои документы\Загрузки\СОУТ скан сводной ведомости\СОУТ скан сводной ведомости\2с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277046" y="-1178723"/>
            <a:ext cx="6643710" cy="9144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Виктория\Мои документы\Загрузки\СОУТ скан сводной ведомости\СОУТ скан сводной ведомости\3с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250161" y="-1107285"/>
            <a:ext cx="6643710" cy="9144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Виктория</cp:lastModifiedBy>
  <cp:revision>1</cp:revision>
  <dcterms:modified xsi:type="dcterms:W3CDTF">2016-12-08T07:36:15Z</dcterms:modified>
</cp:coreProperties>
</file>